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3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75" d="100"/>
          <a:sy n="75" d="100"/>
        </p:scale>
        <p:origin x="-174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03-09-2021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70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03-09-2021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146ADFE5-7D16-4322-AC62-B13326B17906}" type="datetime1">
              <a:rPr lang="en-US" smtClean="0"/>
              <a:pPr/>
              <a:t>03-09-2021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vi-VN" dirty="0" smtClean="0"/>
              <a:t>GV: Vũ Thị Thư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524000" y="1649272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/>
              </a:rPr>
              <a:t>HD HỌC TIN HỌC</a:t>
            </a:r>
            <a:endParaRPr lang="en-US" sz="54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/>
            </a:endParaRPr>
          </a:p>
        </p:txBody>
      </p:sp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 flipV="1">
            <a:off x="5687325" y="3401324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5" descr="Picture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 flipV="1">
            <a:off x="-3401326" y="3401328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4" descr="Picture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0" y="6785118"/>
            <a:ext cx="9144000" cy="7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4" descr="Picture1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0" y="0"/>
            <a:ext cx="8564563" cy="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09800" y="76200"/>
            <a:ext cx="3657600" cy="685800"/>
          </a:xfrm>
        </p:spPr>
        <p:txBody>
          <a:bodyPr>
            <a:no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Ghi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nhớ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191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/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,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con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endParaRPr lang="en-US" sz="2800" dirty="0" smtClean="0"/>
          </a:p>
          <a:p>
            <a:pPr marL="514350" indent="-514350" algn="ctr">
              <a:buNone/>
            </a:pPr>
            <a:r>
              <a:rPr lang="en-US" sz="3600" b="1" u="sng" dirty="0" err="1" smtClean="0"/>
              <a:t>Chú</a:t>
            </a:r>
            <a:r>
              <a:rPr lang="en-US" sz="3600" b="1" u="sng" dirty="0" smtClean="0"/>
              <a:t> ý:</a:t>
            </a:r>
          </a:p>
          <a:p>
            <a:pPr marL="514350" lvl="0" indent="-514350">
              <a:defRPr/>
            </a:pP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, </a:t>
            </a:r>
            <a:r>
              <a:rPr lang="en-US" sz="2800" dirty="0" err="1" smtClean="0"/>
              <a:t>xóa</a:t>
            </a:r>
            <a:r>
              <a:rPr lang="en-US" sz="2800" dirty="0" smtClean="0"/>
              <a:t>,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chắc</a:t>
            </a:r>
            <a:r>
              <a:rPr lang="en-US" sz="2800" dirty="0" smtClean="0"/>
              <a:t> </a:t>
            </a:r>
            <a:r>
              <a:rPr lang="en-US" sz="2800" dirty="0" err="1" smtClean="0"/>
              <a:t>chắn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đóng</a:t>
            </a:r>
            <a:endParaRPr lang="en-US" sz="2800" dirty="0" smtClean="0"/>
          </a:p>
          <a:p>
            <a:pPr marL="514350" lvl="0" indent="-514350">
              <a:defRPr/>
            </a:pP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ý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endParaRPr lang="en-US" sz="2800" dirty="0" smtClean="0"/>
          </a:p>
          <a:p>
            <a:pPr marL="514350" indent="-514350"/>
            <a:endParaRPr lang="en-US" sz="2800" dirty="0" smtClean="0"/>
          </a:p>
        </p:txBody>
      </p:sp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3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THƯ </a:t>
            </a:r>
            <a:r>
              <a:rPr lang="en-US" sz="3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3200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457200"/>
            <a:ext cx="1905266" cy="245779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" y="1066800"/>
            <a:ext cx="5257800" cy="533400"/>
          </a:xfrm>
        </p:spPr>
        <p:txBody>
          <a:bodyPr>
            <a:no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1. Nhắc lại kiến thức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62201"/>
            <a:ext cx="4040188" cy="376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Tạo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Nháy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endParaRPr lang="en-US" sz="2800" smtClean="0">
              <a:solidFill>
                <a:srgbClr val="0070C0"/>
              </a:solidFill>
            </a:endParaRP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 </a:t>
            </a:r>
          </a:p>
          <a:p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645025" y="2438401"/>
            <a:ext cx="4041775" cy="3687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smtClean="0">
                <a:solidFill>
                  <a:srgbClr val="0070C0"/>
                </a:solidFill>
              </a:rPr>
              <a:t>Mở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C1: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-&gt;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-&gt;Open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C2: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18" name="Text Placeholder 14"/>
          <p:cNvSpPr txBox="1">
            <a:spLocks/>
          </p:cNvSpPr>
          <p:nvPr/>
        </p:nvSpPr>
        <p:spPr>
          <a:xfrm>
            <a:off x="304800" y="16764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a.Tạo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/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mở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mục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3810000"/>
            <a:ext cx="4114800" cy="2057400"/>
          </a:xfrm>
          <a:prstGeom prst="cloudCallout">
            <a:avLst>
              <a:gd name="adj1" fmla="val -17130"/>
              <a:gd name="adj2" fmla="val -9709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5029200" y="3810000"/>
            <a:ext cx="4114800" cy="2057400"/>
          </a:xfrm>
          <a:prstGeom prst="cloudCallout">
            <a:avLst>
              <a:gd name="adj1" fmla="val -32616"/>
              <a:gd name="adj2" fmla="val -910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  <p:bldP spid="18" grpId="0"/>
      <p:bldP spid="21" grpId="0" animBg="1"/>
      <p:bldP spid="21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 ……  ….…</a:t>
            </a:r>
          </a:p>
          <a:p>
            <a:pPr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TO1 </a:t>
            </a:r>
            <a:r>
              <a:rPr lang="en-US" sz="2800" err="1" smtClean="0">
                <a:solidFill>
                  <a:srgbClr val="0070C0"/>
                </a:solidFill>
              </a:rPr>
              <a:t>có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con: …….. …….. ………</a:t>
            </a:r>
          </a:p>
        </p:txBody>
      </p:sp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 cstate="print"/>
          <a:srcRect t="1019" b="2350"/>
          <a:stretch>
            <a:fillRect/>
          </a:stretch>
        </p:blipFill>
        <p:spPr>
          <a:xfrm>
            <a:off x="6096000" y="2133600"/>
            <a:ext cx="3048000" cy="40904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0" y="2971800"/>
            <a:ext cx="2646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TO1, TO2, TO3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962400"/>
            <a:ext cx="2778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AN,  BINH, KHIEM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447800"/>
            <a:ext cx="5674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b.Điền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thiếu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endParaRPr lang="en-US" sz="2800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2800" u="sng" smtClean="0">
                <a:solidFill>
                  <a:srgbClr val="FF0000"/>
                </a:solidFill>
              </a:rPr>
              <a:t>c. Đánh </a:t>
            </a:r>
            <a:r>
              <a:rPr lang="en-US" sz="2800" u="sng" err="1" smtClean="0">
                <a:solidFill>
                  <a:srgbClr val="FF0000"/>
                </a:solidFill>
              </a:rPr>
              <a:t>dấu</a:t>
            </a:r>
            <a:r>
              <a:rPr lang="en-US" sz="2800" u="sng" smtClean="0">
                <a:solidFill>
                  <a:srgbClr val="FF0000"/>
                </a:solidFill>
              </a:rPr>
              <a:t>     </a:t>
            </a:r>
            <a:r>
              <a:rPr lang="en-US" sz="2800" u="sng" err="1" smtClean="0">
                <a:solidFill>
                  <a:srgbClr val="FF0000"/>
                </a:solidFill>
              </a:rPr>
              <a:t>vào</a:t>
            </a:r>
            <a:r>
              <a:rPr lang="en-US" sz="2800" u="sng" smtClean="0">
                <a:solidFill>
                  <a:srgbClr val="FF0000"/>
                </a:solidFill>
              </a:rPr>
              <a:t>      ở </a:t>
            </a:r>
            <a:r>
              <a:rPr lang="en-US" sz="2800" u="sng" err="1" smtClean="0">
                <a:solidFill>
                  <a:srgbClr val="FF0000"/>
                </a:solidFill>
              </a:rPr>
              <a:t>sau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câu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r>
              <a:rPr lang="en-US" sz="2800" u="sng" err="1" smtClean="0">
                <a:solidFill>
                  <a:srgbClr val="FF0000"/>
                </a:solidFill>
              </a:rPr>
              <a:t>đúng</a:t>
            </a:r>
            <a:r>
              <a:rPr lang="en-US" sz="2800" u="sng" smtClean="0">
                <a:solidFill>
                  <a:srgbClr val="FF0000"/>
                </a:solidFill>
              </a:rPr>
              <a:t> </a:t>
            </a:r>
            <a:endParaRPr lang="en-US" sz="2800" u="sng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3735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Để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mở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LOP41 </a:t>
            </a:r>
            <a:r>
              <a:rPr lang="en-US" sz="2800" err="1" smtClean="0">
                <a:solidFill>
                  <a:srgbClr val="0070C0"/>
                </a:solidFill>
              </a:rPr>
              <a:t>em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thực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hiện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thao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sau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đây</a:t>
            </a:r>
            <a:r>
              <a:rPr lang="en-US" sz="2800" smtClean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Open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LOP41, </a:t>
            </a:r>
            <a:r>
              <a:rPr lang="en-US" sz="2400" err="1" smtClean="0">
                <a:solidFill>
                  <a:srgbClr val="0070C0"/>
                </a:solidFill>
              </a:rPr>
              <a:t>chọn</a:t>
            </a:r>
            <a:r>
              <a:rPr lang="en-US" sz="2400" smtClean="0">
                <a:solidFill>
                  <a:srgbClr val="0070C0"/>
                </a:solidFill>
              </a:rPr>
              <a:t> New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nút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phải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  <a:p>
            <a:pPr>
              <a:spcAft>
                <a:spcPts val="600"/>
              </a:spcAft>
            </a:pPr>
            <a:r>
              <a:rPr lang="en-US" sz="2400" err="1" smtClean="0">
                <a:solidFill>
                  <a:srgbClr val="0070C0"/>
                </a:solidFill>
              </a:rPr>
              <a:t>Nháy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đúp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chuột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vào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thư</a:t>
            </a:r>
            <a:r>
              <a:rPr lang="en-US" sz="2400" smtClean="0">
                <a:solidFill>
                  <a:srgbClr val="0070C0"/>
                </a:solidFill>
              </a:rPr>
              <a:t> </a:t>
            </a:r>
            <a:r>
              <a:rPr lang="en-US" sz="2400" err="1" smtClean="0">
                <a:solidFill>
                  <a:srgbClr val="0070C0"/>
                </a:solidFill>
              </a:rPr>
              <a:t>mục</a:t>
            </a:r>
            <a:r>
              <a:rPr lang="en-US" sz="2400" smtClean="0">
                <a:solidFill>
                  <a:srgbClr val="0070C0"/>
                </a:solidFill>
              </a:rPr>
              <a:t> LOP41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352800" y="10668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86000" y="1143000"/>
            <a:ext cx="304800" cy="304800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7924800" y="27432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924800" y="3200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924800" y="4343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24800" y="38100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001000" y="2819400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001000" y="4419600"/>
            <a:ext cx="304800" cy="304800"/>
            <a:chOff x="2362200" y="30480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2. Sao chép (Copy)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524000"/>
            <a:ext cx="5105400" cy="4953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sẽ chứa,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4" cstate="print"/>
          <a:srcRect b="10438"/>
          <a:stretch>
            <a:fillRect/>
          </a:stretch>
        </p:blipFill>
        <p:spPr>
          <a:xfrm>
            <a:off x="5715000" y="1143000"/>
            <a:ext cx="3077005" cy="4419600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28194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 smtClean="0">
                <a:solidFill>
                  <a:srgbClr val="FF0000"/>
                </a:solidFill>
              </a:rPr>
              <a:t>3. Đổi tên (Rename) thư mục</a:t>
            </a:r>
            <a:endParaRPr lang="en-US" sz="3200" u="sng">
              <a:solidFill>
                <a:srgbClr val="FF0000"/>
              </a:solidFill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524000"/>
            <a:ext cx="5029200" cy="48006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đổi tên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đổi tên, chọn Rename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Gõ tên mới cho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3: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219200"/>
            <a:ext cx="2991268" cy="48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762000"/>
            <a:ext cx="5562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(Delete)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905000"/>
            <a:ext cx="53340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Delete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05080" y="990600"/>
            <a:ext cx="3010320" cy="4925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387350" y="533400"/>
            <a:ext cx="7391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b="1" dirty="0" smtClean="0">
                <a:latin typeface="Times New Roman" pitchFamily="18" charset="0"/>
              </a:rPr>
              <a:t>C- HOẠT </a:t>
            </a:r>
            <a:r>
              <a:rPr lang="en-US" sz="2800" b="1" dirty="0">
                <a:latin typeface="Times New Roman" pitchFamily="18" charset="0"/>
              </a:rPr>
              <a:t>ĐỘNG ỨNG DỤNG MỞ  RỘNG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81000" y="19050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 smtClean="0">
                <a:latin typeface="Times New Roman" pitchFamily="18" charset="0"/>
              </a:rPr>
              <a:t>1-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nhạc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dễ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kiếm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387350" y="32766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2- </a:t>
            </a:r>
            <a:r>
              <a:rPr lang="en-US" sz="3200" b="1" dirty="0" err="1" smtClean="0">
                <a:latin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cầu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a-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b-</a:t>
            </a:r>
            <a:r>
              <a:rPr lang="en-US" sz="2800" dirty="0" err="1">
                <a:latin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F2.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c-</a:t>
            </a:r>
            <a:r>
              <a:rPr lang="en-US" sz="2800" dirty="0" err="1">
                <a:latin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Tâp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Enter.</a:t>
            </a:r>
          </a:p>
        </p:txBody>
      </p:sp>
    </p:spTree>
    <p:extLst>
      <p:ext uri="{BB962C8B-B14F-4D97-AF65-F5344CB8AC3E}">
        <p14:creationId xmlns:p14="http://schemas.microsoft.com/office/powerpoint/2010/main" xmlns="" val="309319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478</Words>
  <Application>Microsoft Office PowerPoint</Application>
  <PresentationFormat>On-screen Show (4:3)</PresentationFormat>
  <Paragraphs>53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BÀI 2: CÁC THAO TÁC VỚI THƯ MỤC</vt:lpstr>
      <vt:lpstr>1. Nhắc lại kiến thức</vt:lpstr>
      <vt:lpstr>Slide 4</vt:lpstr>
      <vt:lpstr>c. Đánh dấu     vào      ở sau câu đúng </vt:lpstr>
      <vt:lpstr>2. Sao chép (Copy) thư mục</vt:lpstr>
      <vt:lpstr>3. Đổi tên (Rename) thư mục</vt:lpstr>
      <vt:lpstr>4. Nhắc lại thao tác Xóa(Delete) thư mục</vt:lpstr>
      <vt:lpstr>Slide 9</vt:lpstr>
      <vt:lpstr>Ghi nhớ: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Windows User</cp:lastModifiedBy>
  <cp:revision>66</cp:revision>
  <dcterms:created xsi:type="dcterms:W3CDTF">2017-09-12T01:40:07Z</dcterms:created>
  <dcterms:modified xsi:type="dcterms:W3CDTF">2021-09-03T07:29:20Z</dcterms:modified>
</cp:coreProperties>
</file>